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</p:sldIdLst>
  <p:sldSz cy="5143500" cx="9144000"/>
  <p:notesSz cx="6858000" cy="9144000"/>
  <p:embeddedFontLst>
    <p:embeddedFont>
      <p:font typeface="Montserrat"/>
      <p:regular r:id="rId128"/>
      <p:bold r:id="rId129"/>
      <p:italic r:id="rId130"/>
      <p:boldItalic r:id="rId131"/>
    </p:embeddedFont>
    <p:embeddedFont>
      <p:font typeface="Comfortaa"/>
      <p:regular r:id="rId132"/>
      <p:bold r:id="rId1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Montserrat-bold.fntdata"/><Relationship Id="rId128" Type="http://schemas.openxmlformats.org/officeDocument/2006/relationships/font" Target="fonts/Montserrat-regular.fntdata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Comfortaa-regular.fntdata"/><Relationship Id="rId131" Type="http://schemas.openxmlformats.org/officeDocument/2006/relationships/font" Target="fonts/Montserrat-boldItalic.fntdata"/><Relationship Id="rId130" Type="http://schemas.openxmlformats.org/officeDocument/2006/relationships/font" Target="fonts/Montserrat-italic.fntdata"/><Relationship Id="rId133" Type="http://schemas.openxmlformats.org/officeDocument/2006/relationships/font" Target="fonts/Comfortaa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c17d944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c17d94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828b60c82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828b60c82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9828b60c8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9828b60c8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9828b60c8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9828b60c8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9828b60c8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9828b60c8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9828b60c8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9828b60c8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97c0fe4db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97c0fe4db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97c0fe4db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97c0fe4db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9828b60c8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9828b60c8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9828b60c8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9828b60c8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97c0fe4db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97c0fe4db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97c0fe4db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97c0fe4db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c17d944e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c17d944e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9828b60c8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9828b60c8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9828b60c8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9828b60c8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9828b60c82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9828b60c82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9828b60c82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9828b60c82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9828b60c82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9828b60c8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9828b60c8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9828b60c8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9828b60c8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9828b60c8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9828b60c8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9828b60c8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9828b60c8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9828b60c8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9828b60c8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9828b60c8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c17d944e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c17d944e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9828b60c8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9828b60c8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9828b60c8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9828b60c8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29828b60c82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29828b60c8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c17d944e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c17d944e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7c0fe4d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7c0fe4d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828b60c82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828b60c82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828b60c82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828b60c82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828b60c82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828b60c82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7c0fe4db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7c0fe4db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7c0fe4db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7c0fe4db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c17d944e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c17d944e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7c0fe4db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7c0fe4db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7c0fe4db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7c0fe4db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7c0fe4db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7c0fe4db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828b60c82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828b60c82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828b60c82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828b60c82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c17d944e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c17d944e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c17d944e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c17d944e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828b60c82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828b60c8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828b60c8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9828b60c8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828b60c8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9828b60c8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c17d944e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c17d944e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828b60c82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9828b60c82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828b60c8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9828b60c8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828b60c82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9828b60c8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828b60c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828b60c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828b60c8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9828b60c8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828b60c8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828b60c8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828b60c82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828b60c82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828b60c82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9828b60c82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9828b60c82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9828b60c82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828b60c82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828b60c82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c17d944e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c17d944e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97c0fe4db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97c0fe4db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7c0fe4db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97c0fe4db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828b60c82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828b60c82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828b60c82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9828b60c82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97c0fe4db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97c0fe4db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97c0fe4db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97c0fe4db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7c0fe4db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7c0fe4db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9828b60c82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9828b60c82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828b60c82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9828b60c82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828b60c82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828b60c82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c17d944e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c17d944e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828b60c82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9828b60c82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828b60c82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9828b60c82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9828b60c82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9828b60c82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97c0fe4db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97c0fe4db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828b60c8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828b60c8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828b60c82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828b60c82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9828b60c82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9828b60c82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9828b60c82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9828b60c82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9828b60c82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9828b60c82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9828b60c82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9828b60c82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c17d944e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c17d944e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9828b60c82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9828b60c82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9828b60c8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9828b60c8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828b60c8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828b60c8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9828b60c8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9828b60c8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9828b60c8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9828b60c8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9828b60c8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9828b60c8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97c0fe4db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97c0fe4db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97c0fe4db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97c0fe4db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9828b60c82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9828b60c82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9828b60c8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9828b60c8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c17d944e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c17d944e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9828b60c8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9828b60c8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97c0fe4db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97c0fe4db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9828b60c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9828b60c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9828b60c82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9828b60c82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9828b60c8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9828b60c8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9828b60c82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9828b60c82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9828b60c82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9828b60c82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9828b60c82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9828b60c82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9828b60c8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9828b60c8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9828b60c8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9828b60c8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c17d944e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c17d944e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97c0fe4db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97c0fe4db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9828b60c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9828b60c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9828b60c8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9828b60c8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9828b60c8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9828b60c8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9828b60c8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9828b60c8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97c0fe4db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97c0fe4db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97c0fe4db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97c0fe4db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9828b60c8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9828b60c8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9828b60c8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9828b60c8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9828b60c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9828b60c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c17d944e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c17d944e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97c0fe4db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97c0fe4db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9828b60c8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9828b60c8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9828b60c82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9828b60c82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9828b60c82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9828b60c82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9828b60c82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9828b60c82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9828b60c82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9828b60c82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9828b60c82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9828b60c82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9828b60c8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9828b60c8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9828b60c8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9828b60c8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9828b60c8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9828b60c8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jp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2.jpg"/><Relationship Id="rId4" Type="http://schemas.openxmlformats.org/officeDocument/2006/relationships/image" Target="../media/image232.png"/><Relationship Id="rId5" Type="http://schemas.openxmlformats.org/officeDocument/2006/relationships/image" Target="../media/image22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2.jpg"/><Relationship Id="rId4" Type="http://schemas.openxmlformats.org/officeDocument/2006/relationships/image" Target="../media/image22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2.jpg"/><Relationship Id="rId4" Type="http://schemas.openxmlformats.org/officeDocument/2006/relationships/image" Target="../media/image23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2.jpg"/><Relationship Id="rId4" Type="http://schemas.openxmlformats.org/officeDocument/2006/relationships/image" Target="../media/image22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2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2.jpg"/><Relationship Id="rId4" Type="http://schemas.openxmlformats.org/officeDocument/2006/relationships/image" Target="../media/image269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2.jpg"/><Relationship Id="rId4" Type="http://schemas.openxmlformats.org/officeDocument/2006/relationships/image" Target="../media/image24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2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2.jpg"/><Relationship Id="rId4" Type="http://schemas.openxmlformats.org/officeDocument/2006/relationships/image" Target="../media/image236.png"/><Relationship Id="rId11" Type="http://schemas.openxmlformats.org/officeDocument/2006/relationships/image" Target="../media/image265.png"/><Relationship Id="rId10" Type="http://schemas.openxmlformats.org/officeDocument/2006/relationships/image" Target="../media/image243.png"/><Relationship Id="rId9" Type="http://schemas.openxmlformats.org/officeDocument/2006/relationships/image" Target="../media/image248.png"/><Relationship Id="rId5" Type="http://schemas.openxmlformats.org/officeDocument/2006/relationships/image" Target="../media/image228.png"/><Relationship Id="rId6" Type="http://schemas.openxmlformats.org/officeDocument/2006/relationships/image" Target="../media/image234.png"/><Relationship Id="rId7" Type="http://schemas.openxmlformats.org/officeDocument/2006/relationships/image" Target="../media/image247.png"/><Relationship Id="rId8" Type="http://schemas.openxmlformats.org/officeDocument/2006/relationships/image" Target="../media/image2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2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2.jpg"/><Relationship Id="rId4" Type="http://schemas.openxmlformats.org/officeDocument/2006/relationships/image" Target="../media/image241.png"/><Relationship Id="rId10" Type="http://schemas.openxmlformats.org/officeDocument/2006/relationships/image" Target="../media/image238.png"/><Relationship Id="rId9" Type="http://schemas.openxmlformats.org/officeDocument/2006/relationships/image" Target="../media/image246.png"/><Relationship Id="rId5" Type="http://schemas.openxmlformats.org/officeDocument/2006/relationships/image" Target="../media/image251.png"/><Relationship Id="rId6" Type="http://schemas.openxmlformats.org/officeDocument/2006/relationships/image" Target="../media/image259.png"/><Relationship Id="rId7" Type="http://schemas.openxmlformats.org/officeDocument/2006/relationships/image" Target="../media/image262.png"/><Relationship Id="rId8" Type="http://schemas.openxmlformats.org/officeDocument/2006/relationships/image" Target="../media/image23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2.jpg"/><Relationship Id="rId4" Type="http://schemas.openxmlformats.org/officeDocument/2006/relationships/image" Target="../media/image250.png"/><Relationship Id="rId5" Type="http://schemas.openxmlformats.org/officeDocument/2006/relationships/image" Target="../media/image24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2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2.jpg"/><Relationship Id="rId4" Type="http://schemas.openxmlformats.org/officeDocument/2006/relationships/image" Target="../media/image245.png"/><Relationship Id="rId11" Type="http://schemas.openxmlformats.org/officeDocument/2006/relationships/image" Target="../media/image264.png"/><Relationship Id="rId10" Type="http://schemas.openxmlformats.org/officeDocument/2006/relationships/image" Target="../media/image255.png"/><Relationship Id="rId12" Type="http://schemas.openxmlformats.org/officeDocument/2006/relationships/image" Target="../media/image254.png"/><Relationship Id="rId9" Type="http://schemas.openxmlformats.org/officeDocument/2006/relationships/image" Target="../media/image257.png"/><Relationship Id="rId5" Type="http://schemas.openxmlformats.org/officeDocument/2006/relationships/image" Target="../media/image244.png"/><Relationship Id="rId6" Type="http://schemas.openxmlformats.org/officeDocument/2006/relationships/image" Target="../media/image260.png"/><Relationship Id="rId7" Type="http://schemas.openxmlformats.org/officeDocument/2006/relationships/image" Target="../media/image258.png"/><Relationship Id="rId8" Type="http://schemas.openxmlformats.org/officeDocument/2006/relationships/image" Target="../media/image25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2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2.jpg"/><Relationship Id="rId4" Type="http://schemas.openxmlformats.org/officeDocument/2006/relationships/image" Target="../media/image26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2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2.jpg"/><Relationship Id="rId4" Type="http://schemas.openxmlformats.org/officeDocument/2006/relationships/image" Target="../media/image266.png"/><Relationship Id="rId5" Type="http://schemas.openxmlformats.org/officeDocument/2006/relationships/image" Target="../media/image26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2.jpg"/><Relationship Id="rId4" Type="http://schemas.openxmlformats.org/officeDocument/2006/relationships/image" Target="../media/image2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jp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52.jpg"/><Relationship Id="rId4" Type="http://schemas.openxmlformats.org/officeDocument/2006/relationships/image" Target="../media/image26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52.jpg"/><Relationship Id="rId4" Type="http://schemas.openxmlformats.org/officeDocument/2006/relationships/image" Target="../media/image25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jpg"/><Relationship Id="rId4" Type="http://schemas.openxmlformats.org/officeDocument/2006/relationships/image" Target="../media/image25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jp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jpg"/><Relationship Id="rId4" Type="http://schemas.openxmlformats.org/officeDocument/2006/relationships/image" Target="../media/image29.png"/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9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jpg"/><Relationship Id="rId4" Type="http://schemas.openxmlformats.org/officeDocument/2006/relationships/image" Target="../media/image41.png"/><Relationship Id="rId11" Type="http://schemas.openxmlformats.org/officeDocument/2006/relationships/image" Target="../media/image53.png"/><Relationship Id="rId10" Type="http://schemas.openxmlformats.org/officeDocument/2006/relationships/image" Target="../media/image50.png"/><Relationship Id="rId9" Type="http://schemas.openxmlformats.org/officeDocument/2006/relationships/image" Target="../media/image54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jp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jpg"/><Relationship Id="rId4" Type="http://schemas.openxmlformats.org/officeDocument/2006/relationships/image" Target="../media/image56.png"/><Relationship Id="rId11" Type="http://schemas.openxmlformats.org/officeDocument/2006/relationships/image" Target="../media/image51.png"/><Relationship Id="rId10" Type="http://schemas.openxmlformats.org/officeDocument/2006/relationships/image" Target="../media/image62.png"/><Relationship Id="rId12" Type="http://schemas.openxmlformats.org/officeDocument/2006/relationships/image" Target="../media/image70.png"/><Relationship Id="rId9" Type="http://schemas.openxmlformats.org/officeDocument/2006/relationships/image" Target="../media/image67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Relationship Id="rId8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jpg"/><Relationship Id="rId4" Type="http://schemas.openxmlformats.org/officeDocument/2006/relationships/image" Target="../media/image55.png"/><Relationship Id="rId9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jpg"/><Relationship Id="rId4" Type="http://schemas.openxmlformats.org/officeDocument/2006/relationships/image" Target="../media/image69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77.png"/><Relationship Id="rId8" Type="http://schemas.openxmlformats.org/officeDocument/2006/relationships/image" Target="../media/image7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jp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82.png"/><Relationship Id="rId7" Type="http://schemas.openxmlformats.org/officeDocument/2006/relationships/image" Target="../media/image8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jpg"/><Relationship Id="rId4" Type="http://schemas.openxmlformats.org/officeDocument/2006/relationships/image" Target="../media/image8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jpg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80.png"/><Relationship Id="rId7" Type="http://schemas.openxmlformats.org/officeDocument/2006/relationships/image" Target="../media/image74.png"/><Relationship Id="rId8" Type="http://schemas.openxmlformats.org/officeDocument/2006/relationships/image" Target="../media/image8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Relationship Id="rId4" Type="http://schemas.openxmlformats.org/officeDocument/2006/relationships/image" Target="../media/image8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jpg"/><Relationship Id="rId4" Type="http://schemas.openxmlformats.org/officeDocument/2006/relationships/image" Target="../media/image95.gif"/><Relationship Id="rId5" Type="http://schemas.openxmlformats.org/officeDocument/2006/relationships/image" Target="../media/image93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jpg"/><Relationship Id="rId4" Type="http://schemas.openxmlformats.org/officeDocument/2006/relationships/image" Target="../media/image92.gif"/><Relationship Id="rId5" Type="http://schemas.openxmlformats.org/officeDocument/2006/relationships/image" Target="../media/image8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jpg"/><Relationship Id="rId4" Type="http://schemas.openxmlformats.org/officeDocument/2006/relationships/image" Target="../media/image85.gif"/><Relationship Id="rId5" Type="http://schemas.openxmlformats.org/officeDocument/2006/relationships/image" Target="../media/image9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jpg"/><Relationship Id="rId4" Type="http://schemas.openxmlformats.org/officeDocument/2006/relationships/image" Target="../media/image94.gif"/><Relationship Id="rId5" Type="http://schemas.openxmlformats.org/officeDocument/2006/relationships/image" Target="../media/image8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jpg"/><Relationship Id="rId4" Type="http://schemas.openxmlformats.org/officeDocument/2006/relationships/image" Target="../media/image87.gif"/><Relationship Id="rId5" Type="http://schemas.openxmlformats.org/officeDocument/2006/relationships/image" Target="../media/image10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jpg"/><Relationship Id="rId4" Type="http://schemas.openxmlformats.org/officeDocument/2006/relationships/image" Target="../media/image91.png"/><Relationship Id="rId5" Type="http://schemas.openxmlformats.org/officeDocument/2006/relationships/image" Target="../media/image9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jpg"/><Relationship Id="rId4" Type="http://schemas.openxmlformats.org/officeDocument/2006/relationships/image" Target="../media/image99.gif"/><Relationship Id="rId5" Type="http://schemas.openxmlformats.org/officeDocument/2006/relationships/image" Target="../media/image101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jpg"/><Relationship Id="rId4" Type="http://schemas.openxmlformats.org/officeDocument/2006/relationships/image" Target="../media/image114.gif"/><Relationship Id="rId5" Type="http://schemas.openxmlformats.org/officeDocument/2006/relationships/image" Target="../media/image100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jpg"/><Relationship Id="rId4" Type="http://schemas.openxmlformats.org/officeDocument/2006/relationships/image" Target="../media/image105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jpg"/><Relationship Id="rId4" Type="http://schemas.openxmlformats.org/officeDocument/2006/relationships/image" Target="../media/image143.png"/><Relationship Id="rId5" Type="http://schemas.openxmlformats.org/officeDocument/2006/relationships/image" Target="../media/image10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jp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jpg"/><Relationship Id="rId4" Type="http://schemas.openxmlformats.org/officeDocument/2006/relationships/image" Target="../media/image12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jpg"/><Relationship Id="rId4" Type="http://schemas.openxmlformats.org/officeDocument/2006/relationships/image" Target="../media/image240.png"/><Relationship Id="rId5" Type="http://schemas.openxmlformats.org/officeDocument/2006/relationships/image" Target="../media/image10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g"/><Relationship Id="rId4" Type="http://schemas.openxmlformats.org/officeDocument/2006/relationships/image" Target="../media/image109.png"/><Relationship Id="rId5" Type="http://schemas.openxmlformats.org/officeDocument/2006/relationships/image" Target="../media/image108.png"/><Relationship Id="rId6" Type="http://schemas.openxmlformats.org/officeDocument/2006/relationships/image" Target="../media/image112.png"/><Relationship Id="rId7" Type="http://schemas.openxmlformats.org/officeDocument/2006/relationships/image" Target="../media/image10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jpg"/><Relationship Id="rId4" Type="http://schemas.openxmlformats.org/officeDocument/2006/relationships/image" Target="../media/image145.png"/><Relationship Id="rId5" Type="http://schemas.openxmlformats.org/officeDocument/2006/relationships/image" Target="../media/image128.png"/><Relationship Id="rId6" Type="http://schemas.openxmlformats.org/officeDocument/2006/relationships/image" Target="../media/image140.png"/><Relationship Id="rId7" Type="http://schemas.openxmlformats.org/officeDocument/2006/relationships/image" Target="../media/image1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jpg"/><Relationship Id="rId4" Type="http://schemas.openxmlformats.org/officeDocument/2006/relationships/image" Target="../media/image115.png"/><Relationship Id="rId9" Type="http://schemas.openxmlformats.org/officeDocument/2006/relationships/image" Target="../media/image119.png"/><Relationship Id="rId5" Type="http://schemas.openxmlformats.org/officeDocument/2006/relationships/image" Target="../media/image113.png"/><Relationship Id="rId6" Type="http://schemas.openxmlformats.org/officeDocument/2006/relationships/image" Target="../media/image106.png"/><Relationship Id="rId7" Type="http://schemas.openxmlformats.org/officeDocument/2006/relationships/image" Target="../media/image121.png"/><Relationship Id="rId8" Type="http://schemas.openxmlformats.org/officeDocument/2006/relationships/image" Target="../media/image1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jpg"/><Relationship Id="rId4" Type="http://schemas.openxmlformats.org/officeDocument/2006/relationships/image" Target="../media/image1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jpg"/><Relationship Id="rId4" Type="http://schemas.openxmlformats.org/officeDocument/2006/relationships/image" Target="../media/image111.png"/><Relationship Id="rId11" Type="http://schemas.openxmlformats.org/officeDocument/2006/relationships/image" Target="../media/image123.png"/><Relationship Id="rId10" Type="http://schemas.openxmlformats.org/officeDocument/2006/relationships/image" Target="../media/image117.png"/><Relationship Id="rId9" Type="http://schemas.openxmlformats.org/officeDocument/2006/relationships/image" Target="../media/image137.png"/><Relationship Id="rId5" Type="http://schemas.openxmlformats.org/officeDocument/2006/relationships/image" Target="../media/image122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jpg"/><Relationship Id="rId4" Type="http://schemas.openxmlformats.org/officeDocument/2006/relationships/image" Target="../media/image127.png"/><Relationship Id="rId11" Type="http://schemas.openxmlformats.org/officeDocument/2006/relationships/image" Target="../media/image136.png"/><Relationship Id="rId10" Type="http://schemas.openxmlformats.org/officeDocument/2006/relationships/image" Target="../media/image126.png"/><Relationship Id="rId9" Type="http://schemas.openxmlformats.org/officeDocument/2006/relationships/image" Target="../media/image13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35.png"/><Relationship Id="rId8" Type="http://schemas.openxmlformats.org/officeDocument/2006/relationships/image" Target="../media/image1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jpg"/><Relationship Id="rId4" Type="http://schemas.openxmlformats.org/officeDocument/2006/relationships/image" Target="../media/image1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jpg"/><Relationship Id="rId4" Type="http://schemas.openxmlformats.org/officeDocument/2006/relationships/image" Target="../media/image144.gif"/><Relationship Id="rId5" Type="http://schemas.openxmlformats.org/officeDocument/2006/relationships/image" Target="../media/image149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jpg"/><Relationship Id="rId4" Type="http://schemas.openxmlformats.org/officeDocument/2006/relationships/image" Target="../media/image139.gif"/><Relationship Id="rId5" Type="http://schemas.openxmlformats.org/officeDocument/2006/relationships/image" Target="../media/image138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jpg"/><Relationship Id="rId4" Type="http://schemas.openxmlformats.org/officeDocument/2006/relationships/image" Target="../media/image148.gif"/><Relationship Id="rId5" Type="http://schemas.openxmlformats.org/officeDocument/2006/relationships/image" Target="../media/image160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jpg"/><Relationship Id="rId4" Type="http://schemas.openxmlformats.org/officeDocument/2006/relationships/image" Target="../media/image158.gif"/><Relationship Id="rId5" Type="http://schemas.openxmlformats.org/officeDocument/2006/relationships/image" Target="../media/image17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jpg"/><Relationship Id="rId4" Type="http://schemas.openxmlformats.org/officeDocument/2006/relationships/image" Target="../media/image159.gif"/><Relationship Id="rId5" Type="http://schemas.openxmlformats.org/officeDocument/2006/relationships/image" Target="../media/image172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jpg"/><Relationship Id="rId4" Type="http://schemas.openxmlformats.org/officeDocument/2006/relationships/image" Target="../media/image150.png"/><Relationship Id="rId5" Type="http://schemas.openxmlformats.org/officeDocument/2006/relationships/image" Target="../media/image1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jpg"/><Relationship Id="rId4" Type="http://schemas.openxmlformats.org/officeDocument/2006/relationships/image" Target="../media/image1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jpg"/><Relationship Id="rId4" Type="http://schemas.openxmlformats.org/officeDocument/2006/relationships/image" Target="../media/image1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jpg"/><Relationship Id="rId4" Type="http://schemas.openxmlformats.org/officeDocument/2006/relationships/image" Target="../media/image1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jpg"/><Relationship Id="rId4" Type="http://schemas.openxmlformats.org/officeDocument/2006/relationships/image" Target="../media/image19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jpg"/><Relationship Id="rId4" Type="http://schemas.openxmlformats.org/officeDocument/2006/relationships/image" Target="../media/image1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jp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jpg"/><Relationship Id="rId4" Type="http://schemas.openxmlformats.org/officeDocument/2006/relationships/image" Target="../media/image147.png"/><Relationship Id="rId11" Type="http://schemas.openxmlformats.org/officeDocument/2006/relationships/image" Target="../media/image163.png"/><Relationship Id="rId10" Type="http://schemas.openxmlformats.org/officeDocument/2006/relationships/image" Target="../media/image166.png"/><Relationship Id="rId9" Type="http://schemas.openxmlformats.org/officeDocument/2006/relationships/image" Target="../media/image157.png"/><Relationship Id="rId5" Type="http://schemas.openxmlformats.org/officeDocument/2006/relationships/image" Target="../media/image153.png"/><Relationship Id="rId6" Type="http://schemas.openxmlformats.org/officeDocument/2006/relationships/image" Target="../media/image152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2.jpg"/><Relationship Id="rId4" Type="http://schemas.openxmlformats.org/officeDocument/2006/relationships/image" Target="../media/image169.png"/><Relationship Id="rId9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2.png"/><Relationship Id="rId7" Type="http://schemas.openxmlformats.org/officeDocument/2006/relationships/image" Target="../media/image167.png"/><Relationship Id="rId8" Type="http://schemas.openxmlformats.org/officeDocument/2006/relationships/image" Target="../media/image1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2.jpg"/><Relationship Id="rId4" Type="http://schemas.openxmlformats.org/officeDocument/2006/relationships/image" Target="../media/image177.png"/><Relationship Id="rId5" Type="http://schemas.openxmlformats.org/officeDocument/2006/relationships/image" Target="../media/image1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2.jpg"/><Relationship Id="rId4" Type="http://schemas.openxmlformats.org/officeDocument/2006/relationships/image" Target="../media/image168.png"/><Relationship Id="rId11" Type="http://schemas.openxmlformats.org/officeDocument/2006/relationships/image" Target="../media/image179.png"/><Relationship Id="rId10" Type="http://schemas.openxmlformats.org/officeDocument/2006/relationships/image" Target="../media/image184.png"/><Relationship Id="rId9" Type="http://schemas.openxmlformats.org/officeDocument/2006/relationships/image" Target="../media/image183.png"/><Relationship Id="rId5" Type="http://schemas.openxmlformats.org/officeDocument/2006/relationships/image" Target="../media/image181.png"/><Relationship Id="rId6" Type="http://schemas.openxmlformats.org/officeDocument/2006/relationships/image" Target="../media/image171.png"/><Relationship Id="rId7" Type="http://schemas.openxmlformats.org/officeDocument/2006/relationships/image" Target="../media/image182.png"/><Relationship Id="rId8" Type="http://schemas.openxmlformats.org/officeDocument/2006/relationships/image" Target="../media/image1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2.jpg"/><Relationship Id="rId4" Type="http://schemas.openxmlformats.org/officeDocument/2006/relationships/image" Target="../media/image186.png"/><Relationship Id="rId11" Type="http://schemas.openxmlformats.org/officeDocument/2006/relationships/image" Target="../media/image189.png"/><Relationship Id="rId10" Type="http://schemas.openxmlformats.org/officeDocument/2006/relationships/image" Target="../media/image187.png"/><Relationship Id="rId9" Type="http://schemas.openxmlformats.org/officeDocument/2006/relationships/image" Target="../media/image174.png"/><Relationship Id="rId5" Type="http://schemas.openxmlformats.org/officeDocument/2006/relationships/image" Target="../media/image176.png"/><Relationship Id="rId6" Type="http://schemas.openxmlformats.org/officeDocument/2006/relationships/image" Target="../media/image198.png"/><Relationship Id="rId7" Type="http://schemas.openxmlformats.org/officeDocument/2006/relationships/image" Target="../media/image185.png"/><Relationship Id="rId8" Type="http://schemas.openxmlformats.org/officeDocument/2006/relationships/image" Target="../media/image1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2.jpg"/><Relationship Id="rId4" Type="http://schemas.openxmlformats.org/officeDocument/2006/relationships/image" Target="../media/image2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jpg"/><Relationship Id="rId4" Type="http://schemas.openxmlformats.org/officeDocument/2006/relationships/image" Target="../media/image19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2.jpg"/><Relationship Id="rId4" Type="http://schemas.openxmlformats.org/officeDocument/2006/relationships/image" Target="../media/image1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2.jpg"/><Relationship Id="rId4" Type="http://schemas.openxmlformats.org/officeDocument/2006/relationships/image" Target="../media/image1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2.jpg"/><Relationship Id="rId4" Type="http://schemas.openxmlformats.org/officeDocument/2006/relationships/image" Target="../media/image19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2.jpg"/><Relationship Id="rId4" Type="http://schemas.openxmlformats.org/officeDocument/2006/relationships/image" Target="../media/image25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2.jpg"/><Relationship Id="rId4" Type="http://schemas.openxmlformats.org/officeDocument/2006/relationships/image" Target="../media/image18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jp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8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2.jpg"/><Relationship Id="rId4" Type="http://schemas.openxmlformats.org/officeDocument/2006/relationships/image" Target="../media/image194.png"/><Relationship Id="rId11" Type="http://schemas.openxmlformats.org/officeDocument/2006/relationships/image" Target="../media/image214.png"/><Relationship Id="rId10" Type="http://schemas.openxmlformats.org/officeDocument/2006/relationships/image" Target="../media/image206.png"/><Relationship Id="rId9" Type="http://schemas.openxmlformats.org/officeDocument/2006/relationships/image" Target="../media/image197.png"/><Relationship Id="rId5" Type="http://schemas.openxmlformats.org/officeDocument/2006/relationships/image" Target="../media/image202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2.jpg"/><Relationship Id="rId4" Type="http://schemas.openxmlformats.org/officeDocument/2006/relationships/image" Target="../media/image219.png"/><Relationship Id="rId10" Type="http://schemas.openxmlformats.org/officeDocument/2006/relationships/image" Target="../media/image204.png"/><Relationship Id="rId9" Type="http://schemas.openxmlformats.org/officeDocument/2006/relationships/image" Target="../media/image208.png"/><Relationship Id="rId5" Type="http://schemas.openxmlformats.org/officeDocument/2006/relationships/image" Target="../media/image210.png"/><Relationship Id="rId6" Type="http://schemas.openxmlformats.org/officeDocument/2006/relationships/image" Target="../media/image196.png"/><Relationship Id="rId7" Type="http://schemas.openxmlformats.org/officeDocument/2006/relationships/image" Target="../media/image203.png"/><Relationship Id="rId8" Type="http://schemas.openxmlformats.org/officeDocument/2006/relationships/image" Target="../media/image19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2.jpg"/><Relationship Id="rId4" Type="http://schemas.openxmlformats.org/officeDocument/2006/relationships/image" Target="../media/image20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2.jpg"/><Relationship Id="rId4" Type="http://schemas.openxmlformats.org/officeDocument/2006/relationships/image" Target="../media/image209.png"/><Relationship Id="rId11" Type="http://schemas.openxmlformats.org/officeDocument/2006/relationships/image" Target="../media/image218.png"/><Relationship Id="rId10" Type="http://schemas.openxmlformats.org/officeDocument/2006/relationships/image" Target="../media/image229.png"/><Relationship Id="rId9" Type="http://schemas.openxmlformats.org/officeDocument/2006/relationships/image" Target="../media/image222.png"/><Relationship Id="rId5" Type="http://schemas.openxmlformats.org/officeDocument/2006/relationships/image" Target="../media/image213.png"/><Relationship Id="rId6" Type="http://schemas.openxmlformats.org/officeDocument/2006/relationships/image" Target="../media/image223.png"/><Relationship Id="rId7" Type="http://schemas.openxmlformats.org/officeDocument/2006/relationships/image" Target="../media/image216.png"/><Relationship Id="rId8" Type="http://schemas.openxmlformats.org/officeDocument/2006/relationships/image" Target="../media/image21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2.jpg"/><Relationship Id="rId4" Type="http://schemas.openxmlformats.org/officeDocument/2006/relationships/image" Target="../media/image220.png"/><Relationship Id="rId11" Type="http://schemas.openxmlformats.org/officeDocument/2006/relationships/image" Target="../media/image224.png"/><Relationship Id="rId10" Type="http://schemas.openxmlformats.org/officeDocument/2006/relationships/image" Target="../media/image212.png"/><Relationship Id="rId9" Type="http://schemas.openxmlformats.org/officeDocument/2006/relationships/image" Target="../media/image230.png"/><Relationship Id="rId5" Type="http://schemas.openxmlformats.org/officeDocument/2006/relationships/image" Target="../media/image217.png"/><Relationship Id="rId6" Type="http://schemas.openxmlformats.org/officeDocument/2006/relationships/image" Target="../media/image231.png"/><Relationship Id="rId7" Type="http://schemas.openxmlformats.org/officeDocument/2006/relationships/image" Target="../media/image225.png"/><Relationship Id="rId8" Type="http://schemas.openxmlformats.org/officeDocument/2006/relationships/image" Target="../media/image21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2.jpg"/><Relationship Id="rId4" Type="http://schemas.openxmlformats.org/officeDocument/2006/relationships/image" Target="../media/image23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50" y="1692587"/>
            <a:ext cx="8171899" cy="17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501" y="4011150"/>
            <a:ext cx="1034150" cy="98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9" name="Google Shape;139;p2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988" y="1670974"/>
            <a:ext cx="5402025" cy="180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2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1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08" name="Google Shape;1008;p11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9" name="Google Shape;100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488" y="999850"/>
            <a:ext cx="7451023" cy="31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475" y="999850"/>
            <a:ext cx="7451050" cy="31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3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1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17" name="Google Shape;1017;p11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8" name="Google Shape;101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400" y="1072913"/>
            <a:ext cx="53292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4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1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25" name="Google Shape;1025;p11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6" name="Google Shape;102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075" y="1056975"/>
            <a:ext cx="5385850" cy="30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5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1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33" name="Google Shape;1033;p11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4" name="Google Shape;103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063" y="1056975"/>
            <a:ext cx="5385869" cy="30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1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40" name="Google Shape;1040;p11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116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16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STAGE 5 - ANTARCTICA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7"/>
          <p:cNvSpPr/>
          <p:nvPr/>
        </p:nvSpPr>
        <p:spPr>
          <a:xfrm>
            <a:off x="2000250" y="393200"/>
            <a:ext cx="5143500" cy="39165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1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49" name="Google Shape;1049;p11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0" name="Google Shape;1050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2038" y="573975"/>
            <a:ext cx="4739927" cy="35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56" name="Google Shape;1056;p11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7" name="Google Shape;1057;p118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18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CHARACTER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19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1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65" name="Google Shape;1065;p11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6" name="Google Shape;1066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375" y="-2692025"/>
            <a:ext cx="3397251" cy="67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20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72" name="Google Shape;1072;p12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Google Shape;1073;p120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20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ITEMS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1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80" name="Google Shape;1080;p12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121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350" y="2388425"/>
            <a:ext cx="1494525" cy="14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088" y="893900"/>
            <a:ext cx="1494525" cy="14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1188" y="893925"/>
            <a:ext cx="1494525" cy="149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8275" y="893900"/>
            <a:ext cx="1494525" cy="14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5338" y="893936"/>
            <a:ext cx="1494525" cy="14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4125" y="2388425"/>
            <a:ext cx="1494525" cy="14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01200" y="2388425"/>
            <a:ext cx="1494525" cy="14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48275" y="2388425"/>
            <a:ext cx="1494525" cy="14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6" name="Google Shape;146;p2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3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TERRAIN </a:t>
            </a: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BLOCKS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95" name="Google Shape;1095;p12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122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22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TERRAIN BLOCKS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2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03" name="Google Shape;1103;p12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123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302" y="90825"/>
            <a:ext cx="1713395" cy="178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738" y="90825"/>
            <a:ext cx="1713395" cy="178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188" y="1872369"/>
            <a:ext cx="1713395" cy="178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597" y="1872369"/>
            <a:ext cx="1713395" cy="178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1007" y="1872383"/>
            <a:ext cx="1713395" cy="178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2416" y="1872369"/>
            <a:ext cx="1713395" cy="178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83879" y="90825"/>
            <a:ext cx="1713395" cy="178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2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Manuel Esposito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17" name="Google Shape;1117;p12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8" name="Google Shape;1118;p124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900" y="916738"/>
            <a:ext cx="3758100" cy="2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16738"/>
            <a:ext cx="3758100" cy="294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26" name="Google Shape;1126;p12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125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25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34" name="Google Shape;1134;p12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5" name="Google Shape;1135;p126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6" name="Google Shape;113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300" y="606875"/>
            <a:ext cx="1218150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0662" y="1756513"/>
            <a:ext cx="1218150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8838" y="1756513"/>
            <a:ext cx="1218150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7012" y="1756513"/>
            <a:ext cx="1218150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5188" y="1802188"/>
            <a:ext cx="1218150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1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0688" y="2974675"/>
            <a:ext cx="1218150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8850" y="2974675"/>
            <a:ext cx="1218150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7025" y="2875200"/>
            <a:ext cx="1218150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85200" y="2974675"/>
            <a:ext cx="1218150" cy="1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2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50" name="Google Shape;1150;p12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127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27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8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2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59" name="Google Shape;1159;p12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0" name="Google Shape;1160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438" y="1051487"/>
            <a:ext cx="7207127" cy="304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2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66" name="Google Shape;1166;p12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29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29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CUTSCENE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30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30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75" name="Google Shape;1175;p13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6" name="Google Shape;1176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637" y="1059912"/>
            <a:ext cx="7104727" cy="299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612" y="1059900"/>
            <a:ext cx="7104777" cy="29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31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31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84" name="Google Shape;1184;p13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5" name="Google Shape;118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400" y="1072912"/>
            <a:ext cx="53292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4" name="Google Shape;154;p2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4"/>
          <p:cNvSpPr/>
          <p:nvPr/>
        </p:nvSpPr>
        <p:spPr>
          <a:xfrm>
            <a:off x="614100" y="6412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675" y="-230850"/>
            <a:ext cx="2212575" cy="26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2250" y="-230850"/>
            <a:ext cx="2212575" cy="26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3138" y="1062200"/>
            <a:ext cx="2212575" cy="26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5713" y="1062200"/>
            <a:ext cx="2212575" cy="26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8288" y="1062200"/>
            <a:ext cx="2212575" cy="26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9175" y="-230850"/>
            <a:ext cx="2600499" cy="260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32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3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92" name="Google Shape;1192;p13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3" name="Google Shape;119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050" y="1056950"/>
            <a:ext cx="5385898" cy="302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33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3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200" name="Google Shape;1200;p13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1" name="Google Shape;120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050" y="1056956"/>
            <a:ext cx="5385898" cy="302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3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207" name="Google Shape;1207;p13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8" name="Google Shape;1208;p134"/>
          <p:cNvSpPr/>
          <p:nvPr/>
        </p:nvSpPr>
        <p:spPr>
          <a:xfrm>
            <a:off x="2015850" y="1040550"/>
            <a:ext cx="5112300" cy="3062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34"/>
          <p:cNvSpPr txBox="1"/>
          <p:nvPr/>
        </p:nvSpPr>
        <p:spPr>
          <a:xfrm>
            <a:off x="1911150" y="1220550"/>
            <a:ext cx="53217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TEAM 4 - PANGO BLOCKS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Artist: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Agosti Federico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Avanzi Nicole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Esposito Manuel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Gandini Sara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Pesce Letizia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Rizzo Paolo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Schiavi Marika</a:t>
            </a:r>
            <a:br>
              <a:rPr lang="it">
                <a:latin typeface="Montserrat"/>
                <a:ea typeface="Montserrat"/>
                <a:cs typeface="Montserrat"/>
                <a:sym typeface="Montserrat"/>
              </a:rPr>
            </a:b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Timeo Giulia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614100" y="606950"/>
            <a:ext cx="7915800" cy="37632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462" y="2516434"/>
            <a:ext cx="1790285" cy="17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6858" y="670375"/>
            <a:ext cx="1790285" cy="17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9789" y="2516434"/>
            <a:ext cx="1790285" cy="17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5254" y="2516434"/>
            <a:ext cx="1790285" cy="17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6575" y="670376"/>
            <a:ext cx="1790285" cy="17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7141" y="670376"/>
            <a:ext cx="1790285" cy="17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68745" y="2516434"/>
            <a:ext cx="1790285" cy="1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Manuel Esposito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5" name="Google Shape;175;p2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1" name="Google Shape;181;p2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6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9" name="Google Shape;189;p2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7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088" y="979775"/>
            <a:ext cx="2817300" cy="2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9613" y="979775"/>
            <a:ext cx="2817300" cy="28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8" name="Google Shape;198;p2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8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137" y="2444600"/>
            <a:ext cx="1522701" cy="15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487" y="2332238"/>
            <a:ext cx="1635075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9788" y="2444600"/>
            <a:ext cx="1522701" cy="15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438" y="2444600"/>
            <a:ext cx="1522701" cy="15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9126" y="809538"/>
            <a:ext cx="1522724" cy="152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8476" y="809550"/>
            <a:ext cx="1635075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09788" y="865738"/>
            <a:ext cx="1522701" cy="15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0450" y="921925"/>
            <a:ext cx="1522701" cy="15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13" name="Google Shape;213;p2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9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632" y="2518168"/>
            <a:ext cx="1429588" cy="142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928" y="2518168"/>
            <a:ext cx="1429588" cy="142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700" y="2433850"/>
            <a:ext cx="1598226" cy="159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8475" y="2433850"/>
            <a:ext cx="1598226" cy="159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8461" y="849536"/>
            <a:ext cx="1429601" cy="14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9451" y="765213"/>
            <a:ext cx="1598226" cy="159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56312" y="765240"/>
            <a:ext cx="1598226" cy="159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54538" y="765227"/>
            <a:ext cx="1598226" cy="159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Nicole Avanzi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28" name="Google Shape;228;p3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0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326" y="1507550"/>
            <a:ext cx="3523553" cy="176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434" y="1507551"/>
            <a:ext cx="3523553" cy="176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0209" y="1485550"/>
            <a:ext cx="3611443" cy="18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425850" y="4090988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38" name="Google Shape;238;p3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1"/>
          <p:cNvSpPr/>
          <p:nvPr/>
        </p:nvSpPr>
        <p:spPr>
          <a:xfrm>
            <a:off x="614100" y="5953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625" y="1125422"/>
            <a:ext cx="798300" cy="7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000" y="2011263"/>
            <a:ext cx="777549" cy="77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8838" y="2631188"/>
            <a:ext cx="1231926" cy="123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4487" y="1076213"/>
            <a:ext cx="1072801" cy="107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3788" y="1125406"/>
            <a:ext cx="1072799" cy="107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8884" y="1125412"/>
            <a:ext cx="974426" cy="9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7863" y="1943475"/>
            <a:ext cx="1279775" cy="12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7863" y="884688"/>
            <a:ext cx="1279775" cy="12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54213" y="2637288"/>
            <a:ext cx="1231926" cy="12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/>
          <p:nvPr/>
        </p:nvSpPr>
        <p:spPr>
          <a:xfrm>
            <a:off x="1658250" y="1514250"/>
            <a:ext cx="5827500" cy="2115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911150" y="1735348"/>
            <a:ext cx="53217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Pango Blocks is a logic game for 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toddlers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 designed for mobile devices, in which the player has to build a path with different types of blocks for Pango, a raccoon, that needs to reach an item to give to another 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character.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The game has a cartoon style.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4" name="Google Shape;254;p3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2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850" y="21995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377" y="766600"/>
            <a:ext cx="1529751" cy="152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5950" y="710150"/>
            <a:ext cx="1642650" cy="16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5" y="2352825"/>
            <a:ext cx="1589850" cy="15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7903" y="766600"/>
            <a:ext cx="1806275" cy="18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526" y="710150"/>
            <a:ext cx="1642650" cy="164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67" name="Google Shape;267;p3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3"/>
          <p:cNvSpPr/>
          <p:nvPr/>
        </p:nvSpPr>
        <p:spPr>
          <a:xfrm>
            <a:off x="614100" y="5393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868" y="2034937"/>
            <a:ext cx="1511926" cy="19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308" y="2034937"/>
            <a:ext cx="1511926" cy="19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4325" y="696513"/>
            <a:ext cx="1511926" cy="19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687" y="696513"/>
            <a:ext cx="1511926" cy="19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7750" y="696513"/>
            <a:ext cx="1511926" cy="19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79" name="Google Shape;279;p3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4"/>
          <p:cNvSpPr/>
          <p:nvPr/>
        </p:nvSpPr>
        <p:spPr>
          <a:xfrm>
            <a:off x="614100" y="5393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581" y="1580175"/>
            <a:ext cx="693087" cy="161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106" y="1580175"/>
            <a:ext cx="693087" cy="161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8475" y="1580175"/>
            <a:ext cx="16192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5750" y="1580175"/>
            <a:ext cx="1619247" cy="1619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0" name="Google Shape;290;p3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5"/>
          <p:cNvSpPr/>
          <p:nvPr/>
        </p:nvSpPr>
        <p:spPr>
          <a:xfrm>
            <a:off x="614100" y="5393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188" y="841075"/>
            <a:ext cx="5261626" cy="29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8" name="Google Shape;298;p3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6"/>
          <p:cNvSpPr/>
          <p:nvPr/>
        </p:nvSpPr>
        <p:spPr>
          <a:xfrm>
            <a:off x="614100" y="5393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602" y="775050"/>
            <a:ext cx="1563136" cy="156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439" y="2338168"/>
            <a:ext cx="1563136" cy="156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4656" y="2380293"/>
            <a:ext cx="1563136" cy="156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3800" y="2338168"/>
            <a:ext cx="1563136" cy="156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0125" y="775050"/>
            <a:ext cx="1563136" cy="156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0" name="Google Shape;310;p3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7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19" name="Google Shape;319;p3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741" y="968144"/>
            <a:ext cx="7602647" cy="3207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26" name="Google Shape;326;p3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9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ANIMATIONS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35" name="Google Shape;335;p4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975" y="1129300"/>
            <a:ext cx="2549326" cy="27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775" y="1129300"/>
            <a:ext cx="2491849" cy="27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4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4" name="Google Shape;3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476" y="1134850"/>
            <a:ext cx="2855481" cy="282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189" y="1236352"/>
            <a:ext cx="3226336" cy="282124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1911150" y="2305200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CHARACTERS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" name="Google Shape;352;p4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3" name="Google Shape;3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140" y="1181325"/>
            <a:ext cx="2698524" cy="278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730" y="1181322"/>
            <a:ext cx="2971132" cy="27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4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2" name="Google Shape;3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862" y="1253638"/>
            <a:ext cx="2550339" cy="258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114" y="1306248"/>
            <a:ext cx="3205023" cy="258361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4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1" name="Google Shape;3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625" y="1376925"/>
            <a:ext cx="2624674" cy="23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75" y="1452350"/>
            <a:ext cx="4563374" cy="22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79" name="Google Shape;379;p4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5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CUTSCENE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88" name="Google Shape;388;p4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9" name="Google Shape;3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037" y="927428"/>
            <a:ext cx="6061926" cy="255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 rotWithShape="1">
          <a:blip r:embed="rId5">
            <a:alphaModFix/>
          </a:blip>
          <a:srcRect b="0" l="0" r="0" t="45133"/>
          <a:stretch/>
        </p:blipFill>
        <p:spPr>
          <a:xfrm>
            <a:off x="1541025" y="2392550"/>
            <a:ext cx="6061952" cy="18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97" name="Google Shape;397;p4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8" name="Google Shape;3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725" y="1084690"/>
            <a:ext cx="5479951" cy="231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 rotWithShape="1">
          <a:blip r:embed="rId5">
            <a:alphaModFix/>
          </a:blip>
          <a:srcRect b="20" l="0" r="0" t="-20"/>
          <a:stretch/>
        </p:blipFill>
        <p:spPr>
          <a:xfrm>
            <a:off x="1684725" y="1084699"/>
            <a:ext cx="5479941" cy="297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4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8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Pesce, 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113" y="1207663"/>
            <a:ext cx="2745000" cy="27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550" y="1172801"/>
            <a:ext cx="3255325" cy="27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4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49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87" y="1247626"/>
            <a:ext cx="2461749" cy="264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673" y="1135515"/>
            <a:ext cx="2360338" cy="2872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5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50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Paolo Rizzo, 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5" name="Google Shape;4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625" y="1082325"/>
            <a:ext cx="1670976" cy="28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0"/>
          <p:cNvPicPr preferRelativeResize="0"/>
          <p:nvPr/>
        </p:nvPicPr>
        <p:blipFill/>
        <p:spPr>
          <a:xfrm>
            <a:off x="3537600" y="-790200"/>
            <a:ext cx="5143503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5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51"/>
          <p:cNvSpPr txBox="1"/>
          <p:nvPr/>
        </p:nvSpPr>
        <p:spPr>
          <a:xfrm>
            <a:off x="462900" y="4164036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4" name="Google Shape;4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200" y="-595388"/>
            <a:ext cx="2248776" cy="449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676" y="2329050"/>
            <a:ext cx="1270980" cy="4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Sara Gandini,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9" name="Google Shape;79;p1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6"/>
          <p:cNvSpPr/>
          <p:nvPr/>
        </p:nvSpPr>
        <p:spPr>
          <a:xfrm>
            <a:off x="425850" y="1859125"/>
            <a:ext cx="4363200" cy="1557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615195" y="2117880"/>
            <a:ext cx="39843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PANGO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Pango is the main character, a blue raccoon.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746" y="304421"/>
            <a:ext cx="3870403" cy="387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41" name="Google Shape;441;p5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52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STAGE 2 - EUROPE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/>
          <p:nvPr/>
        </p:nvSpPr>
        <p:spPr>
          <a:xfrm>
            <a:off x="2000250" y="393200"/>
            <a:ext cx="5143500" cy="39165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50" name="Google Shape;450;p5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1" name="Google Shape;4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038" y="573975"/>
            <a:ext cx="4739927" cy="35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57" name="Google Shape;457;p5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54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4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CHARACTERS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Sara Gandini,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65" name="Google Shape;465;p5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55"/>
          <p:cNvSpPr/>
          <p:nvPr/>
        </p:nvSpPr>
        <p:spPr>
          <a:xfrm>
            <a:off x="614100" y="5972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97300"/>
            <a:ext cx="3325450" cy="33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675" y="903543"/>
            <a:ext cx="3202800" cy="311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74" name="Google Shape;474;p5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56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ITEMS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82" name="Google Shape;482;p5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57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075" y="874402"/>
            <a:ext cx="1755725" cy="16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775" y="2479374"/>
            <a:ext cx="1859100" cy="179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238" y="774473"/>
            <a:ext cx="1859100" cy="179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1775" y="2260324"/>
            <a:ext cx="1859100" cy="179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Sara Gandini, Federico Agosti 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93" name="Google Shape;493;p5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58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687" y="2276688"/>
            <a:ext cx="1618051" cy="16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8612" y="2276688"/>
            <a:ext cx="1825800" cy="18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588" y="995587"/>
            <a:ext cx="1517199" cy="151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5112" y="806213"/>
            <a:ext cx="1618051" cy="161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04" name="Google Shape;504;p5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59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9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TERRAIN</a:t>
            </a: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 BLOCKS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12" name="Google Shape;512;p6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60"/>
          <p:cNvSpPr/>
          <p:nvPr/>
        </p:nvSpPr>
        <p:spPr>
          <a:xfrm>
            <a:off x="614100" y="6412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51" y="991680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152" y="991679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591" y="991679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145" y="-292650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7558" y="-292653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3844" y="-292646"/>
            <a:ext cx="1936284" cy="279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1"/>
          <p:cNvSpPr/>
          <p:nvPr/>
        </p:nvSpPr>
        <p:spPr>
          <a:xfrm>
            <a:off x="614100" y="606950"/>
            <a:ext cx="7915800" cy="37632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1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Manuel Esposito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26" name="Google Shape;526;p6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7" name="Google Shape;52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125" y="692100"/>
            <a:ext cx="7185751" cy="35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Sara Gandini, Letizia Pesce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8" name="Google Shape;88;p1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/>
          <p:nvPr/>
        </p:nvSpPr>
        <p:spPr>
          <a:xfrm>
            <a:off x="425850" y="2172600"/>
            <a:ext cx="43632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615195" y="2305184"/>
            <a:ext cx="39843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PIGGY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050" y="196925"/>
            <a:ext cx="4099651" cy="409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33" name="Google Shape;533;p6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62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2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41" name="Google Shape;541;p6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63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88" y="2496771"/>
            <a:ext cx="1304266" cy="143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19" y="2496238"/>
            <a:ext cx="1420928" cy="15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616" y="2579721"/>
            <a:ext cx="1304266" cy="143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1448" y="2560333"/>
            <a:ext cx="1304266" cy="143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8300" y="1030425"/>
            <a:ext cx="1420925" cy="14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6300" y="1069200"/>
            <a:ext cx="1420925" cy="14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78863" y="1158788"/>
            <a:ext cx="1420925" cy="14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3126" y="1158800"/>
            <a:ext cx="1420925" cy="14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56" name="Google Shape;556;p6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64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286" y="2345850"/>
            <a:ext cx="1374031" cy="13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084" y="2345850"/>
            <a:ext cx="1374031" cy="13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7" y="2466900"/>
            <a:ext cx="1374031" cy="13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8930" y="2537150"/>
            <a:ext cx="1374031" cy="13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5075" y="971800"/>
            <a:ext cx="1374049" cy="13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4876" y="971800"/>
            <a:ext cx="1374049" cy="13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54676" y="971813"/>
            <a:ext cx="1374026" cy="13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15275" y="971800"/>
            <a:ext cx="1374049" cy="13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71" name="Google Shape;571;p6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65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5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80" name="Google Shape;580;p6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1" name="Google Shape;5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00" y="992963"/>
            <a:ext cx="7484600" cy="315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87" name="Google Shape;587;p6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67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7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ANIMATIONS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8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8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96" name="Google Shape;596;p6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7" name="Google Shape;5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501" y="1190575"/>
            <a:ext cx="2603425" cy="276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540" y="1190575"/>
            <a:ext cx="2423146" cy="276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9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9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05" name="Google Shape;605;p6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6" name="Google Shape;6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643" y="1340964"/>
            <a:ext cx="2931555" cy="24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00" y="1506715"/>
            <a:ext cx="4498662" cy="2188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0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0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14" name="Google Shape;614;p7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5" name="Google Shape;61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399" y="1335675"/>
            <a:ext cx="2530499" cy="247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574" y="1335675"/>
            <a:ext cx="2364098" cy="2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1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1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Letizia Pesce, 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23" name="Google Shape;623;p7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4" name="Google Shape;62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675" y="1259709"/>
            <a:ext cx="3021465" cy="264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200" y="1259700"/>
            <a:ext cx="2299129" cy="26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8"/>
          <p:cNvSpPr/>
          <p:nvPr/>
        </p:nvSpPr>
        <p:spPr>
          <a:xfrm>
            <a:off x="2390400" y="1666200"/>
            <a:ext cx="4363200" cy="1811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2579850" y="1759473"/>
            <a:ext cx="39843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GOAL ITEMS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In every level Pango needs to reach and collect a different item in order to complete the stage and unlock the cutscene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2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2"/>
          <p:cNvSpPr txBox="1"/>
          <p:nvPr/>
        </p:nvSpPr>
        <p:spPr>
          <a:xfrm>
            <a:off x="462900" y="4068261"/>
            <a:ext cx="82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Drawing: Sara Gandini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 Animation: Francesco Rindone, Letizia Pesce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32" name="Google Shape;632;p7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3" name="Google Shape;63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750" y="917174"/>
            <a:ext cx="3202801" cy="31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000" y="1089300"/>
            <a:ext cx="3134201" cy="297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40" name="Google Shape;640;p7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73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3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CUTSCENE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49" name="Google Shape;649;p7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0" name="Google Shape;65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88" y="967875"/>
            <a:ext cx="7602614" cy="320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675" y="967874"/>
            <a:ext cx="7602650" cy="320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</a:t>
            </a: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58" name="Google Shape;658;p7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9" name="Google Shape;65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663" y="967875"/>
            <a:ext cx="5702669" cy="320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6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66" name="Google Shape;666;p7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7" name="Google Shape;66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650" y="967875"/>
            <a:ext cx="5702693" cy="320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7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74" name="Google Shape;674;p7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5" name="Google Shape;67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650" y="967863"/>
            <a:ext cx="5702702" cy="3207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81" name="Google Shape;681;p7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78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8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STAGE 3 - ASIA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9"/>
          <p:cNvSpPr/>
          <p:nvPr/>
        </p:nvSpPr>
        <p:spPr>
          <a:xfrm>
            <a:off x="2000250" y="393200"/>
            <a:ext cx="5143500" cy="39165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90" name="Google Shape;690;p7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1" name="Google Shape;691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2038" y="573975"/>
            <a:ext cx="4739927" cy="35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97" name="Google Shape;697;p8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80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0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CHARACTER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1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81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06" name="Google Shape;706;p8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7" name="Google Shape;70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38" y="-1927350"/>
            <a:ext cx="3014925" cy="60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799" y="807713"/>
            <a:ext cx="3528100" cy="35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00" y="-133325"/>
            <a:ext cx="3024725" cy="30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8650" y="-175675"/>
            <a:ext cx="3405725" cy="34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2650" y="1674273"/>
            <a:ext cx="3405725" cy="34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31287" y="104985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13" name="Google Shape;713;p8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82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2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ITEMS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21" name="Google Shape;721;p8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83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250" y="1660813"/>
            <a:ext cx="3489825" cy="3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250" y="-12"/>
            <a:ext cx="3489825" cy="3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00" y="282038"/>
            <a:ext cx="3489825" cy="3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900" y="1490238"/>
            <a:ext cx="3489825" cy="3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4775" y="198417"/>
            <a:ext cx="3202800" cy="302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4763" y="1431288"/>
            <a:ext cx="3489825" cy="3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25400" y="1431288"/>
            <a:ext cx="3489825" cy="3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00825" y="387950"/>
            <a:ext cx="2801275" cy="26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36" name="Google Shape;736;p8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84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4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TERRAIN BLOCKS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44" name="Google Shape;744;p8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85"/>
          <p:cNvSpPr/>
          <p:nvPr/>
        </p:nvSpPr>
        <p:spPr>
          <a:xfrm>
            <a:off x="614100" y="6412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85"/>
          <p:cNvPicPr preferRelativeResize="0"/>
          <p:nvPr/>
        </p:nvPicPr>
        <p:blipFill rotWithShape="1">
          <a:blip r:embed="rId4">
            <a:alphaModFix/>
          </a:blip>
          <a:srcRect b="0" l="15316" r="15316" t="0"/>
          <a:stretch/>
        </p:blipFill>
        <p:spPr>
          <a:xfrm>
            <a:off x="3603851" y="991680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5"/>
          <p:cNvPicPr preferRelativeResize="0"/>
          <p:nvPr/>
        </p:nvPicPr>
        <p:blipFill rotWithShape="1">
          <a:blip r:embed="rId5">
            <a:alphaModFix/>
          </a:blip>
          <a:srcRect b="0" l="15316" r="15316" t="0"/>
          <a:stretch/>
        </p:blipFill>
        <p:spPr>
          <a:xfrm>
            <a:off x="5540152" y="991679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5"/>
          <p:cNvPicPr preferRelativeResize="0"/>
          <p:nvPr/>
        </p:nvPicPr>
        <p:blipFill rotWithShape="1">
          <a:blip r:embed="rId6">
            <a:alphaModFix/>
          </a:blip>
          <a:srcRect b="0" l="15316" r="15316" t="0"/>
          <a:stretch/>
        </p:blipFill>
        <p:spPr>
          <a:xfrm>
            <a:off x="1667591" y="991679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5"/>
          <p:cNvPicPr preferRelativeResize="0"/>
          <p:nvPr/>
        </p:nvPicPr>
        <p:blipFill rotWithShape="1">
          <a:blip r:embed="rId7">
            <a:alphaModFix/>
          </a:blip>
          <a:srcRect b="0" l="15316" r="15316" t="0"/>
          <a:stretch/>
        </p:blipFill>
        <p:spPr>
          <a:xfrm>
            <a:off x="5967620" y="-263925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5"/>
          <p:cNvPicPr preferRelativeResize="0"/>
          <p:nvPr/>
        </p:nvPicPr>
        <p:blipFill rotWithShape="1">
          <a:blip r:embed="rId8">
            <a:alphaModFix/>
          </a:blip>
          <a:srcRect b="0" l="15316" r="15316" t="0"/>
          <a:stretch/>
        </p:blipFill>
        <p:spPr>
          <a:xfrm>
            <a:off x="4031319" y="-263921"/>
            <a:ext cx="1936284" cy="27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0075" y="-263925"/>
            <a:ext cx="2791276" cy="279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6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8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Manuel Esposito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58" name="Google Shape;758;p8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9" name="Google Shape;75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025" y="1013405"/>
            <a:ext cx="3808476" cy="311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500" y="990675"/>
            <a:ext cx="3864008" cy="316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66" name="Google Shape;766;p8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87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87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74" name="Google Shape;774;p8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88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075" y="2571750"/>
            <a:ext cx="1254774" cy="12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775" y="2517500"/>
            <a:ext cx="1254774" cy="12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425" y="2571750"/>
            <a:ext cx="1254774" cy="12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8788" y="2625525"/>
            <a:ext cx="1254774" cy="12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7088" y="919075"/>
            <a:ext cx="1298150" cy="12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9075" y="919075"/>
            <a:ext cx="1298150" cy="12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1075" y="919075"/>
            <a:ext cx="1298150" cy="12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57725" y="919075"/>
            <a:ext cx="1298150" cy="12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89" name="Google Shape;789;p8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89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834" y="883774"/>
            <a:ext cx="1423657" cy="142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737" y="757571"/>
            <a:ext cx="1423657" cy="142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6606" y="973625"/>
            <a:ext cx="1423657" cy="142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719" y="932875"/>
            <a:ext cx="1423657" cy="142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9013" y="2181225"/>
            <a:ext cx="1433088" cy="14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9013" y="2397275"/>
            <a:ext cx="1433088" cy="14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07000" y="2468762"/>
            <a:ext cx="1433088" cy="14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91888" y="2397275"/>
            <a:ext cx="1433088" cy="143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0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04" name="Google Shape;804;p9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90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90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1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91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13" name="Google Shape;813;p9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4" name="Google Shape;81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00" y="992975"/>
            <a:ext cx="7484600" cy="315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7" name="Google Shape;117;p2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0"/>
          <p:cNvSpPr/>
          <p:nvPr/>
        </p:nvSpPr>
        <p:spPr>
          <a:xfrm>
            <a:off x="1658250" y="1756650"/>
            <a:ext cx="5827500" cy="1630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1911150" y="2027398"/>
            <a:ext cx="53217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BLOCKS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To reach the items the player needs to use different types of blocks to build a path for Pango.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92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92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CUTSCENE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3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9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Nicole Avanzi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29" name="Google Shape;829;p9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0" name="Google Shape;83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75" y="967863"/>
            <a:ext cx="7602650" cy="320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4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9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37" name="Google Shape;837;p9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8" name="Google Shape;83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398" y="1072911"/>
            <a:ext cx="53292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5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45" name="Google Shape;845;p9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6" name="Google Shape;84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400" y="1072913"/>
            <a:ext cx="53292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6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9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 &amp; Federico Agosti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53" name="Google Shape;853;p9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4" name="Google Shape;8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400" y="1072913"/>
            <a:ext cx="5329200" cy="299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60" name="Google Shape;860;p9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97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7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STAGE 4 - AFRICA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8"/>
          <p:cNvSpPr/>
          <p:nvPr/>
        </p:nvSpPr>
        <p:spPr>
          <a:xfrm>
            <a:off x="2000250" y="393200"/>
            <a:ext cx="5143500" cy="39165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Giulia Timeo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69" name="Google Shape;869;p9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0" name="Google Shape;870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2038" y="573975"/>
            <a:ext cx="4739927" cy="35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76" name="Google Shape;876;p9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99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99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CHARACTER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00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00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85" name="Google Shape;885;p10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6" name="Google Shape;88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625" y="-1329425"/>
            <a:ext cx="2628749" cy="525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1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92" name="Google Shape;892;p10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101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01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ITEMS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Nicole Avanzi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26" name="Google Shape;126;p2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133" y="1016487"/>
            <a:ext cx="2879299" cy="14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104" y="1016487"/>
            <a:ext cx="1439660" cy="143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375" y="2694664"/>
            <a:ext cx="2131446" cy="10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0055" y="2694659"/>
            <a:ext cx="2131446" cy="10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6530" y="2456122"/>
            <a:ext cx="1342909" cy="134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89858" y="910826"/>
            <a:ext cx="2796278" cy="139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2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00" name="Google Shape;900;p102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102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900" y="804024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8100" y="804025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0525" y="2313750"/>
            <a:ext cx="1704599" cy="17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575" y="2189850"/>
            <a:ext cx="1767749" cy="17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1137" y="804025"/>
            <a:ext cx="1767726" cy="17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8937" y="2374600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1875" y="804025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74325" y="2313775"/>
            <a:ext cx="1704599" cy="17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3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15" name="Google Shape;915;p103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103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03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TERRAIN BLOCKS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4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23" name="Google Shape;923;p104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4" name="Google Shape;924;p104"/>
          <p:cNvSpPr/>
          <p:nvPr/>
        </p:nvSpPr>
        <p:spPr>
          <a:xfrm>
            <a:off x="614100" y="6412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537" y="-968350"/>
            <a:ext cx="1637875" cy="31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412" y="-968350"/>
            <a:ext cx="1637875" cy="31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287" y="-968350"/>
            <a:ext cx="1637875" cy="31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6250" y="698250"/>
            <a:ext cx="1637875" cy="31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4125" y="698250"/>
            <a:ext cx="1637875" cy="31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0" y="698250"/>
            <a:ext cx="1637875" cy="31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9875" y="698250"/>
            <a:ext cx="1637875" cy="31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5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Manuel Esposito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37" name="Google Shape;937;p105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105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9" name="Google Shape;93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925" y="359625"/>
            <a:ext cx="3156147" cy="40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6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45" name="Google Shape;945;p106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106"/>
          <p:cNvSpPr/>
          <p:nvPr/>
        </p:nvSpPr>
        <p:spPr>
          <a:xfrm>
            <a:off x="1658250" y="2172600"/>
            <a:ext cx="5827500" cy="798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06"/>
          <p:cNvSpPr txBox="1"/>
          <p:nvPr/>
        </p:nvSpPr>
        <p:spPr>
          <a:xfrm>
            <a:off x="1911150" y="2305184"/>
            <a:ext cx="5321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7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53" name="Google Shape;953;p107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107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975" y="927925"/>
            <a:ext cx="1582999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013" y="988775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988750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6026" y="988750"/>
            <a:ext cx="1582999" cy="15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438350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4988" y="2438350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06029" y="2438338"/>
            <a:ext cx="1582999" cy="15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89025" y="2474625"/>
            <a:ext cx="1582976" cy="15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8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Paolo Rizzo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68" name="Google Shape;968;p108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108"/>
          <p:cNvSpPr/>
          <p:nvPr/>
        </p:nvSpPr>
        <p:spPr>
          <a:xfrm>
            <a:off x="614100" y="606874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600" y="896400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1986" y="896399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38" y="804013"/>
            <a:ext cx="1767749" cy="17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9013" y="804025"/>
            <a:ext cx="1582976" cy="15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7226" y="2387000"/>
            <a:ext cx="1767726" cy="17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2226" y="2387000"/>
            <a:ext cx="1767726" cy="17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6642" y="2387000"/>
            <a:ext cx="1767726" cy="17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76812" y="2479375"/>
            <a:ext cx="1582976" cy="15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09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83" name="Google Shape;983;p109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4" name="Google Shape;984;p109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9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0"/>
          <p:cNvSpPr/>
          <p:nvPr/>
        </p:nvSpPr>
        <p:spPr>
          <a:xfrm>
            <a:off x="614100" y="790199"/>
            <a:ext cx="7915800" cy="3563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10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Marika Schiavi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92" name="Google Shape;992;p110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3" name="Google Shape;99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38" y="973350"/>
            <a:ext cx="7577523" cy="31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11"/>
          <p:cNvSpPr txBox="1"/>
          <p:nvPr/>
        </p:nvSpPr>
        <p:spPr>
          <a:xfrm>
            <a:off x="425850" y="4102463"/>
            <a:ext cx="8292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Comfortaa"/>
                <a:ea typeface="Comfortaa"/>
                <a:cs typeface="Comfortaa"/>
                <a:sym typeface="Comfortaa"/>
              </a:rPr>
              <a:t>ADD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omfortaa"/>
                <a:ea typeface="Comfortaa"/>
                <a:cs typeface="Comfortaa"/>
                <a:sym typeface="Comfortaa"/>
              </a:rPr>
              <a:t>Team 4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99" name="Google Shape;999;p111"/>
          <p:cNvCxnSpPr/>
          <p:nvPr/>
        </p:nvCxnSpPr>
        <p:spPr>
          <a:xfrm flipH="1">
            <a:off x="5945500" y="4945650"/>
            <a:ext cx="3202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0" name="Google Shape;1000;p111"/>
          <p:cNvSpPr/>
          <p:nvPr/>
        </p:nvSpPr>
        <p:spPr>
          <a:xfrm>
            <a:off x="2390400" y="2214750"/>
            <a:ext cx="4363200" cy="714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11"/>
          <p:cNvSpPr txBox="1"/>
          <p:nvPr/>
        </p:nvSpPr>
        <p:spPr>
          <a:xfrm>
            <a:off x="2579850" y="2340300"/>
            <a:ext cx="398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Montserrat"/>
                <a:ea typeface="Montserrat"/>
                <a:cs typeface="Montserrat"/>
                <a:sym typeface="Montserrat"/>
              </a:rPr>
              <a:t>CUTSCENE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